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004ecd21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004ecd21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004ecd219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004ecd219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004ecd219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004ecd219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004ecd219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004ecd219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004ecd219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004ecd219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004ecd219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004ecd219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004ecd219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004ecd219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004ecd219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004ecd219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004ecd21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004ecd21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004ecd219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004ecd219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004ecd2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004ecd2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004ecd219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004ecd219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004ecd219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004ecd219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004ecd21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004ecd21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04ecd219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004ecd219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004ecd219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004ecd219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004ecd219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004ecd219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004ecd219_4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004ecd219_4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004ecd219_4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004ecd219_4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004ecd219_4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004ecd219_4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004ecd219_4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004ecd219_4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004ecd219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004ecd219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004ecd219_4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004ecd219_4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2fec0f6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2fec0f6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004ecd219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004ecd219_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004ecd219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004ecd219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004ecd219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004ecd219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004ecd219_4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004ecd219_4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004ecd219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004ecd219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004ecd219_4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4004ecd219_4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 to install Python Anaconda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5" name="Google Shape;145;p27"/>
          <p:cNvSpPr/>
          <p:nvPr/>
        </p:nvSpPr>
        <p:spPr>
          <a:xfrm>
            <a:off x="451950" y="3719725"/>
            <a:ext cx="728700" cy="29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>
            <a:off x="2422450" y="1848875"/>
            <a:ext cx="918900" cy="155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7235375" y="2148400"/>
            <a:ext cx="1153800" cy="233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1592775" y="4616425"/>
            <a:ext cx="968700" cy="282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2034400" y="4211250"/>
            <a:ext cx="377700" cy="164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/>
          <p:nvPr/>
        </p:nvSpPr>
        <p:spPr>
          <a:xfrm>
            <a:off x="2585875" y="1150600"/>
            <a:ext cx="572100" cy="225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/>
          <p:nvPr/>
        </p:nvSpPr>
        <p:spPr>
          <a:xfrm>
            <a:off x="5099800" y="3496025"/>
            <a:ext cx="237000" cy="437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/>
          <p:nvPr/>
        </p:nvSpPr>
        <p:spPr>
          <a:xfrm>
            <a:off x="5142450" y="3540475"/>
            <a:ext cx="285300" cy="437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128" t="18503" r="28718" b="15859"/>
          <a:stretch/>
        </p:blipFill>
        <p:spPr>
          <a:xfrm>
            <a:off x="2297723" y="984738"/>
            <a:ext cx="4220308" cy="3493477"/>
          </a:xfrm>
          <a:prstGeom prst="rect">
            <a:avLst/>
          </a:prstGeom>
        </p:spPr>
      </p:pic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4344"/>
            <a:ext cx="9144000" cy="4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/>
          <p:nvPr/>
        </p:nvSpPr>
        <p:spPr>
          <a:xfrm>
            <a:off x="2411525" y="3234750"/>
            <a:ext cx="947700" cy="35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 and why it is used?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is a computer programming language often used to build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websites and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software,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 tasks, and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conduct data analysis.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is a general-purpose language, meaning it can be used to create a variety of different programs and isn't specialized for any specific problems.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4344"/>
            <a:ext cx="9144000" cy="4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5042925" y="2916575"/>
            <a:ext cx="238500" cy="397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1083" t="22074" r="31833" b="26074"/>
          <a:stretch/>
        </p:blipFill>
        <p:spPr>
          <a:xfrm>
            <a:off x="1181100" y="445025"/>
            <a:ext cx="6781800" cy="4251960"/>
          </a:xfrm>
          <a:prstGeom prst="rect">
            <a:avLst/>
          </a:prstGeom>
        </p:spPr>
      </p:pic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/>
          <p:nvPr/>
        </p:nvSpPr>
        <p:spPr>
          <a:xfrm>
            <a:off x="4490375" y="1442975"/>
            <a:ext cx="929700" cy="144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</a:t>
            </a:r>
            <a:endParaRPr/>
          </a:p>
        </p:txBody>
      </p:sp>
      <p:sp>
        <p:nvSpPr>
          <p:cNvPr id="243" name="Google Shape;243;p39"/>
          <p:cNvSpPr/>
          <p:nvPr/>
        </p:nvSpPr>
        <p:spPr>
          <a:xfrm>
            <a:off x="3865600" y="2114175"/>
            <a:ext cx="861300" cy="204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/>
          <p:nvPr/>
        </p:nvSpPr>
        <p:spPr>
          <a:xfrm>
            <a:off x="3644350" y="1836175"/>
            <a:ext cx="252000" cy="106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1"/>
          <p:cNvSpPr/>
          <p:nvPr/>
        </p:nvSpPr>
        <p:spPr>
          <a:xfrm>
            <a:off x="5142350" y="3519750"/>
            <a:ext cx="291600" cy="331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2"/>
          <p:cNvSpPr/>
          <p:nvPr/>
        </p:nvSpPr>
        <p:spPr>
          <a:xfrm>
            <a:off x="5248400" y="2969600"/>
            <a:ext cx="192300" cy="377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/>
          <p:nvPr/>
        </p:nvSpPr>
        <p:spPr>
          <a:xfrm>
            <a:off x="3929375" y="2293525"/>
            <a:ext cx="159000" cy="8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3"/>
          <p:cNvSpPr/>
          <p:nvPr/>
        </p:nvSpPr>
        <p:spPr>
          <a:xfrm>
            <a:off x="3929375" y="2445925"/>
            <a:ext cx="159000" cy="8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/>
          <p:nvPr/>
        </p:nvSpPr>
        <p:spPr>
          <a:xfrm>
            <a:off x="5155600" y="2962975"/>
            <a:ext cx="238500" cy="397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/>
          <p:nvPr/>
        </p:nvSpPr>
        <p:spPr>
          <a:xfrm>
            <a:off x="111525" y="4368175"/>
            <a:ext cx="311400" cy="464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/>
          <p:nvPr/>
        </p:nvSpPr>
        <p:spPr>
          <a:xfrm>
            <a:off x="3405750" y="1126975"/>
            <a:ext cx="1000800" cy="13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6222750" y="457525"/>
            <a:ext cx="2008500" cy="12261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search anaconda in search bar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python?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include: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 and 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development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Automation or scripting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testing and prototyping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Everyday tasks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8" name="Google Shape;3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/>
          <p:nvPr/>
        </p:nvSpPr>
        <p:spPr>
          <a:xfrm>
            <a:off x="3140625" y="1637325"/>
            <a:ext cx="1392000" cy="1915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7"/>
          <p:cNvSpPr/>
          <p:nvPr/>
        </p:nvSpPr>
        <p:spPr>
          <a:xfrm>
            <a:off x="1848125" y="2200725"/>
            <a:ext cx="709200" cy="371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Task:-----</a:t>
            </a:r>
            <a:endParaRPr sz="3020"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your python version.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your Conda version.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Visit Anaconda Navigator.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Anaconda prompt start jupyter notebook.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folder for your python programming practice.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new file for your task.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10+20, Subtract 50-25, Multiply 7*3, divide 8/2 and square of 7 in python.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 hello world and your name in individual line.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write python syntax.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comment in python.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 sz="2700"/>
              <a:t>Why Python?</a:t>
            </a:r>
            <a:endParaRPr sz="2700"/>
          </a:p>
          <a:p>
            <a:pPr marL="457200" lvl="0" indent="-388620" algn="l" rtl="0">
              <a:spcBef>
                <a:spcPts val="1500"/>
              </a:spcBef>
              <a:spcAft>
                <a:spcPts val="0"/>
              </a:spcAft>
              <a:buSzPct val="100000"/>
              <a:buChar char="●"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1484D"/>
              </a:buClr>
              <a:buSzPts val="1500"/>
              <a:buChar char="●"/>
            </a:pPr>
            <a:r>
              <a:rPr lang="en" sz="1500">
                <a:solidFill>
                  <a:srgbClr val="41484D"/>
                </a:solidFill>
              </a:rPr>
              <a:t>Python works on different platforms (Windows, Mac, Linux, Raspberry Pi, etc).</a:t>
            </a:r>
            <a:endParaRPr sz="1500">
              <a:solidFill>
                <a:srgbClr val="41484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1484D"/>
              </a:buClr>
              <a:buSzPts val="1500"/>
              <a:buChar char="●"/>
            </a:pPr>
            <a:r>
              <a:rPr lang="en" sz="1500">
                <a:solidFill>
                  <a:srgbClr val="41484D"/>
                </a:solidFill>
              </a:rPr>
              <a:t>Python has a simple syntax similar to the English language.</a:t>
            </a:r>
            <a:endParaRPr sz="1500">
              <a:solidFill>
                <a:srgbClr val="41484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1484D"/>
              </a:buClr>
              <a:buSzPts val="1500"/>
              <a:buChar char="●"/>
            </a:pPr>
            <a:r>
              <a:rPr lang="en" sz="1500">
                <a:solidFill>
                  <a:srgbClr val="41484D"/>
                </a:solidFill>
              </a:rPr>
              <a:t>Python has syntax that allows developers to write programs with fewer lines than some other programming languages.</a:t>
            </a:r>
            <a:endParaRPr sz="1500">
              <a:solidFill>
                <a:srgbClr val="41484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1484D"/>
              </a:buClr>
              <a:buSzPts val="1500"/>
              <a:buChar char="●"/>
            </a:pPr>
            <a:r>
              <a:rPr lang="en" sz="1500">
                <a:solidFill>
                  <a:srgbClr val="41484D"/>
                </a:solidFill>
              </a:rPr>
              <a:t>Python runs on an interpreter system, meaning that code can be executed as soon as it is written. This means that prototyping can be very quick.</a:t>
            </a:r>
            <a:endParaRPr sz="1500">
              <a:solidFill>
                <a:srgbClr val="41484D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1484D"/>
              </a:buClr>
              <a:buSzPts val="1500"/>
              <a:buChar char="●"/>
            </a:pPr>
            <a:r>
              <a:rPr lang="en" sz="1500">
                <a:solidFill>
                  <a:srgbClr val="41484D"/>
                </a:solidFill>
              </a:rPr>
              <a:t>Python can be treated in a procedural way, an object-orientated way or a functional way.</a:t>
            </a:r>
            <a:endParaRPr sz="1500">
              <a:solidFill>
                <a:srgbClr val="41484D"/>
              </a:solidFill>
            </a:endParaRPr>
          </a:p>
          <a:p>
            <a:pPr marL="0" lvl="0" indent="0" algn="l" rtl="0">
              <a:spcBef>
                <a:spcPts val="3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uses Python today?‎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 the hundreds of programming languages out there,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remains a popular choice among numerous companies and organizations.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familiar names that use Python include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Google,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Meta,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Venmo,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Spotify,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Netflix, and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Dropbox.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types of jobs use Python?‎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python is a general-purpose language,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used across a variety of fields and industries.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are just a few job titles that may use Python: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analyst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scientist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Ethical hacker/penetration tester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 engineer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journalist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 architect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QA engineer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9" y="0"/>
            <a:ext cx="8488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point of anaconda?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Anaconda is a distribution of the Python and R programming languages for scientific computing (data science, machine learning applications, large-scale data processing, predictive analytics, etc.), that aims to simplify package management and deployment.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use anaconda for python?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Firstly, since Anaconda comes with a bunch of data science packages, you'll be all set to start working with data.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Secondly, using conda to manage your packages and environments will reduce future issues dealing with the various libraries you'll be using.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470</Words>
  <Application>Microsoft Office PowerPoint</Application>
  <PresentationFormat>On-screen Show (16:9)</PresentationFormat>
  <Paragraphs>62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Simple Light</vt:lpstr>
      <vt:lpstr>How to install Python Anaconda</vt:lpstr>
      <vt:lpstr>What is Python and why it is used?</vt:lpstr>
      <vt:lpstr>What can you do with python?</vt:lpstr>
      <vt:lpstr>Why Python? </vt:lpstr>
      <vt:lpstr>Who uses Python today?‎</vt:lpstr>
      <vt:lpstr>What types of jobs use Python?‎</vt:lpstr>
      <vt:lpstr>PowerPoint Presentation</vt:lpstr>
      <vt:lpstr>What is the point of anaconda?</vt:lpstr>
      <vt:lpstr>Why should we use anaconda for python?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Task:-----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Python Anaconda</dc:title>
  <cp:lastModifiedBy>Muhammad Hassan</cp:lastModifiedBy>
  <cp:revision>2</cp:revision>
  <dcterms:modified xsi:type="dcterms:W3CDTF">2023-09-19T13:05:03Z</dcterms:modified>
</cp:coreProperties>
</file>